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1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8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8F6B21-753B-419F-A416-D7351D8CFFC1}" type="datetimeFigureOut">
              <a:rPr lang="ru-RU" smtClean="0">
                <a:solidFill>
                  <a:srgbClr val="EEECE1"/>
                </a:solidFill>
              </a:rPr>
              <a:pPr/>
              <a:t>08.12.2017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10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733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997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72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7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35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69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7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8F6B21-753B-419F-A416-D7351D8CFFC1}" type="datetimeFigureOut">
              <a:rPr lang="ru-RU" smtClean="0">
                <a:solidFill>
                  <a:srgbClr val="1F497D"/>
                </a:solidFill>
              </a:rPr>
              <a:pPr/>
              <a:t>08.12.2017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701B72-2513-463B-BBBF-C1F7EEC6D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39" y="3573016"/>
            <a:ext cx="6135117" cy="277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«Правила поведения во время гололеда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5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28" y="3717032"/>
            <a:ext cx="32131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Гололед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это слой плотного льда, который образуется на земной поверхности (тротуарах, проезжей части дороги) и на предметах (деревь­ях, проводах, домах и т. д.) при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намерзании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капель переохлажденного дождя и мороси обычно при температуре воздуха от 0 до -3° С. Толщина льда при гололеде может достигать нескольких сантиметров.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14396"/>
            <a:ext cx="3955206" cy="28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6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3886200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Гололедица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это тонкий слой льда, который образовался на земной поверхности после оттепе­ли или дождя в результате похолодания, а также после замерзания мокрого снега.</a:t>
            </a:r>
          </a:p>
          <a:p>
            <a:pPr marL="0" lvl="0" indent="0" algn="just">
              <a:spcBef>
                <a:spcPts val="0"/>
              </a:spcBef>
              <a:buClr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Гололед и гололедица на улицах и дорогах являются причиной травм пешеходов из-за падений, особенно опасно падение навзничь (на спину, вверх лицом), что может привести к сотрясению мозга.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653208" cy="335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4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781800" cy="16002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u="sng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Правила передвижения по улице в гололед</a:t>
            </a: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543800" cy="3886200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ClrTx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Подобрать мало скользящую обувь с подошвой на микропористой основе.</a:t>
            </a:r>
          </a:p>
          <a:p>
            <a:pPr marL="0" lvl="0" indent="0" algn="just">
              <a:spcBef>
                <a:spcPts val="0"/>
              </a:spcBef>
              <a:buClrTx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Приклеить лейкопластырем к каблуку кусок поролона перед выходом из дома.</a:t>
            </a:r>
          </a:p>
          <a:p>
            <a:pPr marL="0" lvl="0" indent="0" algn="just">
              <a:spcBef>
                <a:spcPts val="0"/>
              </a:spcBef>
              <a:buClrTx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Наклеить лейкопластырь на сухую подошву и каблук (наклейку сделайте крест-накрест или лесенкой), а перед выходом наступить в песок.</a:t>
            </a:r>
          </a:p>
          <a:p>
            <a:pPr marL="0" lvl="0" indent="0" algn="just">
              <a:spcBef>
                <a:spcPts val="0"/>
              </a:spcBef>
              <a:buClrTx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Можно перед выходом натереть подошву наждачной бумагой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59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6002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u="sng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Правила передвижения по улице в гололед</a:t>
            </a: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Если на улицах и дорогах гололед и гололедица, необходимо выйти из дома пораньше, чтобы иметь резерв времени и не спешить. </a:t>
            </a:r>
          </a:p>
          <a:p>
            <a:r>
              <a:rPr lang="ru-RU" dirty="0"/>
              <a:t>Передвигаться в гололед надо осторожно, ступая на всю подошву. Ноги при ходьбе должны быть слегка расслаблены, руки свободны.</a:t>
            </a:r>
          </a:p>
          <a:p>
            <a:r>
              <a:rPr lang="ru-RU" dirty="0"/>
              <a:t>Если вы поскользнулись, сразу присядьте, чтобы снизить высоту падения. Сгруппируйтесь, чтобы исключить падение навзничь, в момент касания земли перекатитесь, чтобы смягчить силу удара.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48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123\Pictures\гололед\0_30343_65d5beb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9232" y="0"/>
            <a:ext cx="6144768" cy="6858000"/>
          </a:xfrm>
          <a:prstGeom prst="rect">
            <a:avLst/>
          </a:prstGeom>
          <a:noFill/>
        </p:spPr>
      </p:pic>
      <p:pic>
        <p:nvPicPr>
          <p:cNvPr id="17413" name="Picture 5" descr="C:\Users\123\Pictures\гололед\59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38625" cy="2971800"/>
          </a:xfrm>
          <a:prstGeom prst="rect">
            <a:avLst/>
          </a:prstGeom>
          <a:noFill/>
        </p:spPr>
      </p:pic>
      <p:pic>
        <p:nvPicPr>
          <p:cNvPr id="17412" name="Picture 4" descr="C:\Users\123\Pictures\гололед\1_13320_203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4857760" cy="4857760"/>
          </a:xfrm>
          <a:prstGeom prst="rect">
            <a:avLst/>
          </a:prstGeom>
          <a:noFill/>
        </p:spPr>
      </p:pic>
      <p:pic>
        <p:nvPicPr>
          <p:cNvPr id="17416" name="Picture 8" descr="C:\Users\123\Pictures\гололед\12971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6287" y="714356"/>
            <a:ext cx="9190287" cy="6143644"/>
          </a:xfrm>
          <a:prstGeom prst="rect">
            <a:avLst/>
          </a:prstGeom>
          <a:noFill/>
        </p:spPr>
      </p:pic>
      <p:pic>
        <p:nvPicPr>
          <p:cNvPr id="17410" name="Picture 2" descr="C:\Users\123\Pictures\гололед\knfd4a840bb5f81d55da13e49edcbfb4ac0_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021161"/>
          </a:xfrm>
          <a:prstGeom prst="rect">
            <a:avLst/>
          </a:prstGeom>
          <a:noFill/>
        </p:spPr>
      </p:pic>
      <p:pic>
        <p:nvPicPr>
          <p:cNvPr id="17415" name="Picture 7" descr="C:\Users\123\Pictures\гололед\2026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1466" y="0"/>
            <a:ext cx="9215466" cy="6143644"/>
          </a:xfrm>
          <a:prstGeom prst="rect">
            <a:avLst/>
          </a:prstGeom>
          <a:noFill/>
        </p:spPr>
      </p:pic>
      <p:pic>
        <p:nvPicPr>
          <p:cNvPr id="17421" name="Picture 13" descr="C:\Users\123\Pictures\гололед\1323992499_0a05b496186ef4db8aefb6c3e743fd8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0378" y="0"/>
            <a:ext cx="9234378" cy="5214950"/>
          </a:xfrm>
          <a:prstGeom prst="rect">
            <a:avLst/>
          </a:prstGeom>
          <a:noFill/>
        </p:spPr>
      </p:pic>
      <p:pic>
        <p:nvPicPr>
          <p:cNvPr id="17423" name="Picture 15" descr="C:\Users\123\Pictures\гололед\defaul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" y="500043"/>
            <a:ext cx="9082797" cy="6357958"/>
          </a:xfrm>
          <a:prstGeom prst="rect">
            <a:avLst/>
          </a:prstGeom>
          <a:noFill/>
        </p:spPr>
      </p:pic>
      <p:pic>
        <p:nvPicPr>
          <p:cNvPr id="17420" name="Picture 12" descr="C:\Users\123\Pictures\гололед\1321016629_113776_4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779172"/>
          </a:xfrm>
          <a:prstGeom prst="rect">
            <a:avLst/>
          </a:prstGeom>
          <a:noFill/>
        </p:spPr>
      </p:pic>
      <p:pic>
        <p:nvPicPr>
          <p:cNvPr id="17414" name="Picture 6" descr="C:\Users\123\Pictures\гололед\120221.833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042046" cy="5429264"/>
          </a:xfrm>
          <a:prstGeom prst="rect">
            <a:avLst/>
          </a:prstGeom>
          <a:noFill/>
        </p:spPr>
      </p:pic>
      <p:pic>
        <p:nvPicPr>
          <p:cNvPr id="17424" name="Picture 16" descr="C:\Users\123\Pictures\гололед\DSC_6118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7100" y="0"/>
            <a:ext cx="9191100" cy="5214950"/>
          </a:xfrm>
          <a:prstGeom prst="rect">
            <a:avLst/>
          </a:prstGeom>
          <a:noFill/>
        </p:spPr>
      </p:pic>
      <p:pic>
        <p:nvPicPr>
          <p:cNvPr id="17419" name="Picture 11" descr="C:\Users\123\Pictures\гололед\1296555542_CHto_nuzhno_delat_v_gololed_chtob_ne_otpravit_sya_v_polet_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810000" cy="4216400"/>
          </a:xfrm>
          <a:prstGeom prst="rect">
            <a:avLst/>
          </a:prstGeom>
          <a:noFill/>
        </p:spPr>
      </p:pic>
      <p:pic>
        <p:nvPicPr>
          <p:cNvPr id="17422" name="Picture 14" descr="C:\Users\123\Pictures\гололед\1324961750_ice_claws_07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86182" y="0"/>
            <a:ext cx="5357818" cy="4018364"/>
          </a:xfrm>
          <a:prstGeom prst="rect">
            <a:avLst/>
          </a:prstGeom>
          <a:noFill/>
        </p:spPr>
      </p:pic>
      <p:pic>
        <p:nvPicPr>
          <p:cNvPr id="19" name="Рисунок 18" descr="1327505167-513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316111"/>
            <a:ext cx="5286402" cy="3541889"/>
          </a:xfrm>
          <a:prstGeom prst="rect">
            <a:avLst/>
          </a:prstGeom>
        </p:spPr>
      </p:pic>
      <p:pic>
        <p:nvPicPr>
          <p:cNvPr id="17427" name="Picture 19" descr="C:\Users\123\Pictures\гололед\8186453_w640_h640_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87906" y="3500438"/>
            <a:ext cx="5056093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284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3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3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3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5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155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155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15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15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0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7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4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Первая  доврачебная помощь.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543800" cy="388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Травмирована конечность,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то </a:t>
            </a:r>
            <a:r>
              <a:rPr lang="ru-RU" dirty="0"/>
              <a:t>ее, прежде</a:t>
            </a:r>
          </a:p>
          <a:p>
            <a:r>
              <a:rPr lang="ru-RU" dirty="0"/>
              <a:t>всего, нужно </a:t>
            </a:r>
            <a:r>
              <a:rPr lang="ru-RU" dirty="0" err="1"/>
              <a:t>обездвижить,зафиксировать</a:t>
            </a:r>
            <a:endParaRPr lang="ru-RU" dirty="0"/>
          </a:p>
          <a:p>
            <a:r>
              <a:rPr lang="ru-RU" dirty="0"/>
              <a:t>с помощью шины, на руку сделать </a:t>
            </a:r>
          </a:p>
          <a:p>
            <a:r>
              <a:rPr lang="ru-RU" dirty="0"/>
              <a:t>поддерживающую повязку; для этого</a:t>
            </a:r>
          </a:p>
          <a:p>
            <a:r>
              <a:rPr lang="ru-RU" dirty="0"/>
              <a:t>могут быть использованы предметы:</a:t>
            </a:r>
          </a:p>
          <a:p>
            <a:r>
              <a:rPr lang="ru-RU" dirty="0"/>
              <a:t>доска, шарф, косынка. </a:t>
            </a:r>
          </a:p>
          <a:p>
            <a:pPr marL="0" indent="0">
              <a:buNone/>
            </a:pPr>
            <a:r>
              <a:rPr lang="ru-RU" dirty="0"/>
              <a:t>       </a:t>
            </a:r>
          </a:p>
          <a:p>
            <a:r>
              <a:rPr lang="ru-RU" dirty="0"/>
              <a:t>Для того чтобы снять отек, уменьшить</a:t>
            </a:r>
          </a:p>
          <a:p>
            <a:r>
              <a:rPr lang="ru-RU" dirty="0"/>
              <a:t>болевые ощущения к ушибу или</a:t>
            </a:r>
          </a:p>
          <a:p>
            <a:r>
              <a:rPr lang="ru-RU" dirty="0"/>
              <a:t>перелому желательно приложить что-</a:t>
            </a:r>
          </a:p>
          <a:p>
            <a:r>
              <a:rPr lang="ru-RU" dirty="0"/>
              <a:t>-нибудь холодное, снег для этого вполне</a:t>
            </a:r>
          </a:p>
          <a:p>
            <a:r>
              <a:rPr lang="ru-RU" dirty="0"/>
              <a:t>подойдет. </a:t>
            </a:r>
          </a:p>
          <a:p>
            <a:r>
              <a:rPr lang="ru-RU" dirty="0"/>
              <a:t>       Получив травму, не стоит заниматься самолечением, обязательно и безотлагательно обратитесь в </a:t>
            </a:r>
            <a:r>
              <a:rPr lang="ru-RU" dirty="0" err="1"/>
              <a:t>травмпункт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21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35050"/>
            <a:ext cx="828516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2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Использованная литература,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543800" cy="3886200"/>
          </a:xfrm>
        </p:spPr>
        <p:txBody>
          <a:bodyPr/>
          <a:lstStyle/>
          <a:p>
            <a:r>
              <a:rPr lang="ru-RU" dirty="0"/>
              <a:t>-Основы </a:t>
            </a:r>
            <a:r>
              <a:rPr lang="ru-RU" dirty="0" smtClean="0"/>
              <a:t>безопасности жизнедеятельности,5класс;А.Т.Смирнов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en-US"/>
              <a:t>http://images.yandex.ru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494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358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NewsPrint</vt:lpstr>
      <vt:lpstr>Эркер</vt:lpstr>
      <vt:lpstr>«Правила поведения во время гололеда».</vt:lpstr>
      <vt:lpstr>Презентация PowerPoint</vt:lpstr>
      <vt:lpstr>Презентация PowerPoint</vt:lpstr>
      <vt:lpstr>Правила передвижения по улице в гололед: </vt:lpstr>
      <vt:lpstr>Правила передвижения по улице в гололед: </vt:lpstr>
      <vt:lpstr>Презентация PowerPoint</vt:lpstr>
      <vt:lpstr>Первая  доврачебная помощь. </vt:lpstr>
      <vt:lpstr>Презентация PowerPoint</vt:lpstr>
      <vt:lpstr>Использованная литература,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поведения во время гололеда».</dc:title>
  <dc:creator>иван</dc:creator>
  <cp:lastModifiedBy>иван</cp:lastModifiedBy>
  <cp:revision>1</cp:revision>
  <dcterms:created xsi:type="dcterms:W3CDTF">2017-12-08T03:56:15Z</dcterms:created>
  <dcterms:modified xsi:type="dcterms:W3CDTF">2017-12-08T04:06:26Z</dcterms:modified>
</cp:coreProperties>
</file>