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604B-BCC0-43C0-B0F6-5F5DF3713736}" type="datetimeFigureOut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E9C1-76F9-44B8-B257-410782A4FD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19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9.png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audio" Target="../media/audio9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.gi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ru-RU" dirty="0" smtClean="0"/>
              <a:t>Сложение и вычитание дробей с одинаковыми знаменателями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Пузанова Нина Леонидовна, </a:t>
            </a:r>
          </a:p>
          <a:p>
            <a:r>
              <a:rPr lang="ru-RU" dirty="0" smtClean="0"/>
              <a:t>учитель информатики и математики</a:t>
            </a:r>
          </a:p>
          <a:p>
            <a:r>
              <a:rPr lang="ru-RU" dirty="0" smtClean="0"/>
              <a:t>МБОУ СОШ № 4, с. Лая</a:t>
            </a:r>
            <a:endParaRPr lang="ru-RU" dirty="0"/>
          </a:p>
        </p:txBody>
      </p:sp>
      <p:pic>
        <p:nvPicPr>
          <p:cNvPr id="5" name="~PP1356.WAV">
            <a:hlinkClick r:id="" action="ppaction://media"/>
          </p:cNvPr>
          <p:cNvPicPr>
            <a:picLocks noRot="1" noChangeAspect="1"/>
          </p:cNvPicPr>
          <p:nvPr>
            <a:wavAudioFile r:embed="rId1" name="~PP135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3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20" y="142852"/>
            <a:ext cx="1857388" cy="1857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43116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Узнали правила сложения и вычитания дробей с одинаковыми знаменателями</a:t>
            </a:r>
          </a:p>
          <a:p>
            <a:pPr marL="342900" indent="-34290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Научились выполнять действия сложения и вычитания дробей с одинаковыми знаменателями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2779.WAV">
            <a:hlinkClick r:id="" action="ppaction://media"/>
          </p:cNvPr>
          <p:cNvPicPr>
            <a:picLocks noRot="1" noChangeAspect="1"/>
          </p:cNvPicPr>
          <p:nvPr>
            <a:wavAudioFile r:embed="rId1" name="~PP277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1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6786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возникли вопросы,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посмотри еще раз урок.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вопросов нет,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реши следующие примеры: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 — копи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643314"/>
            <a:ext cx="8580843" cy="2643206"/>
          </a:xfrm>
          <a:prstGeom prst="rect">
            <a:avLst/>
          </a:prstGeom>
        </p:spPr>
      </p:pic>
      <p:pic>
        <p:nvPicPr>
          <p:cNvPr id="6" name="Рисунок 5" descr="Z6W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0"/>
            <a:ext cx="3190884" cy="3774291"/>
          </a:xfrm>
          <a:prstGeom prst="rect">
            <a:avLst/>
          </a:prstGeom>
        </p:spPr>
      </p:pic>
      <p:pic>
        <p:nvPicPr>
          <p:cNvPr id="8" name="~PP2859.WAV">
            <a:hlinkClick r:id="" action="ppaction://media"/>
          </p:cNvPr>
          <p:cNvPicPr>
            <a:picLocks noRot="1" noChangeAspect="1"/>
          </p:cNvPicPr>
          <p:nvPr>
            <a:wavAudioFile r:embed="rId1" name="~PP2859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56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2143116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Узнаете правила сложения и вычитания дробей с одинаковыми знаменателями</a:t>
            </a:r>
          </a:p>
          <a:p>
            <a:pPr marL="342900" indent="-34290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Научитесь выполнять действия сложения и вычитания дробей с одинаковыми знаменателями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8" y="357166"/>
            <a:ext cx="1785950" cy="1785950"/>
          </a:xfrm>
          <a:prstGeom prst="rect">
            <a:avLst/>
          </a:prstGeom>
        </p:spPr>
      </p:pic>
      <p:pic>
        <p:nvPicPr>
          <p:cNvPr id="5" name="~PP4021.WAV">
            <a:hlinkClick r:id="" action="ppaction://media"/>
          </p:cNvPr>
          <p:cNvPicPr>
            <a:picLocks noRot="1" noChangeAspect="1"/>
          </p:cNvPicPr>
          <p:nvPr>
            <a:wavAudioFile r:embed="rId1" name="~PP402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7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643050"/>
            <a:ext cx="8750404" cy="3486123"/>
          </a:xfrm>
          <a:prstGeom prst="rect">
            <a:avLst/>
          </a:prstGeom>
        </p:spPr>
      </p:pic>
      <p:pic>
        <p:nvPicPr>
          <p:cNvPr id="3" name="Рисунок 2" descr="unnamed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0"/>
            <a:ext cx="1714512" cy="1714512"/>
          </a:xfrm>
          <a:prstGeom prst="rect">
            <a:avLst/>
          </a:prstGeom>
        </p:spPr>
      </p:pic>
      <p:pic>
        <p:nvPicPr>
          <p:cNvPr id="5" name="~PP3711.WAV">
            <a:hlinkClick r:id="" action="ppaction://media"/>
          </p:cNvPr>
          <p:cNvPicPr>
            <a:picLocks noRot="1" noChangeAspect="1"/>
          </p:cNvPicPr>
          <p:nvPr>
            <a:wavAudioFile r:embed="rId1" name="~PP3711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01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642918"/>
            <a:ext cx="5363604" cy="2357454"/>
          </a:xfrm>
          <a:prstGeom prst="rect">
            <a:avLst/>
          </a:prstGeom>
        </p:spPr>
      </p:pic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3857628"/>
            <a:ext cx="6267679" cy="2252447"/>
          </a:xfrm>
          <a:prstGeom prst="rect">
            <a:avLst/>
          </a:prstGeom>
        </p:spPr>
      </p:pic>
      <p:pic>
        <p:nvPicPr>
          <p:cNvPr id="6" name="Рисунок 5" descr="unnamed 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196" y="357166"/>
            <a:ext cx="1714512" cy="1714512"/>
          </a:xfrm>
          <a:prstGeom prst="rect">
            <a:avLst/>
          </a:prstGeom>
        </p:spPr>
      </p:pic>
      <p:pic>
        <p:nvPicPr>
          <p:cNvPr id="8" name="~PP2289.WAV">
            <a:hlinkClick r:id="" action="ppaction://media"/>
          </p:cNvPr>
          <p:cNvPicPr>
            <a:picLocks noRot="1" noChangeAspect="1"/>
          </p:cNvPicPr>
          <p:nvPr>
            <a:wavAudioFile r:embed="rId1" name="~PP2289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3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ozhieniie_i_vychitaniie_alghiebraichieskikh_drobiei_s_odinakovymi_znamienatieliami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928670"/>
            <a:ext cx="2935809" cy="1428760"/>
          </a:xfrm>
          <a:prstGeom prst="rect">
            <a:avLst/>
          </a:prstGeom>
        </p:spPr>
      </p:pic>
      <p:pic>
        <p:nvPicPr>
          <p:cNvPr id="3" name="Рисунок 2" descr="unnamed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196" y="357166"/>
            <a:ext cx="1714512" cy="1714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571744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сложении дробей с одинаковыми знаменателями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числители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складываются, 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знаменатели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остаются без изменения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2695.WAV">
            <a:hlinkClick r:id="" action="ppaction://media"/>
          </p:cNvPr>
          <p:cNvPicPr>
            <a:picLocks noRot="1" noChangeAspect="1"/>
          </p:cNvPicPr>
          <p:nvPr>
            <a:wavAudioFile r:embed="rId1" name="~PP2695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9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2074.docx_html_31589f66 — копия (4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357694"/>
            <a:ext cx="2791954" cy="1162520"/>
          </a:xfrm>
          <a:prstGeom prst="rect">
            <a:avLst/>
          </a:prstGeom>
        </p:spPr>
      </p:pic>
      <p:pic>
        <p:nvPicPr>
          <p:cNvPr id="6" name="Рисунок 5" descr="132074.docx_html_31589f66 — копия (6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2571744"/>
            <a:ext cx="2849127" cy="1210164"/>
          </a:xfrm>
          <a:prstGeom prst="rect">
            <a:avLst/>
          </a:prstGeom>
        </p:spPr>
      </p:pic>
      <p:pic>
        <p:nvPicPr>
          <p:cNvPr id="7" name="Рисунок 6" descr="132074.docx_html_31589f66 — копия (8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642918"/>
            <a:ext cx="2858655" cy="1210164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572000" y="500042"/>
          <a:ext cx="774296" cy="1500199"/>
        </p:xfrm>
        <a:graphic>
          <a:graphicData uri="http://schemas.openxmlformats.org/presentationml/2006/ole">
            <p:oleObj spid="_x0000_s15362" name="Формула" r:id="rId8" imgW="203040" imgH="39348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429388" y="2357430"/>
          <a:ext cx="871537" cy="1500187"/>
        </p:xfrm>
        <a:graphic>
          <a:graphicData uri="http://schemas.openxmlformats.org/presentationml/2006/ole">
            <p:oleObj spid="_x0000_s15363" name="Формула" r:id="rId9" imgW="228600" imgH="39348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7762875" y="4143375"/>
          <a:ext cx="822325" cy="1500188"/>
        </p:xfrm>
        <a:graphic>
          <a:graphicData uri="http://schemas.openxmlformats.org/presentationml/2006/ole">
            <p:oleObj spid="_x0000_s15364" name="Формула" r:id="rId10" imgW="215640" imgH="393480" progId="Equation.3">
              <p:embed/>
            </p:oleObj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4071934" y="1142984"/>
            <a:ext cx="428628" cy="215902"/>
            <a:chOff x="4071934" y="1142984"/>
            <a:chExt cx="428628" cy="21590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4071934" y="1142984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071934" y="1357298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6000760" y="3071810"/>
            <a:ext cx="428628" cy="215902"/>
            <a:chOff x="4071934" y="1142984"/>
            <a:chExt cx="428628" cy="21590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4071934" y="1142984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071934" y="1357298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286644" y="4786322"/>
            <a:ext cx="428628" cy="215902"/>
            <a:chOff x="4071934" y="1142984"/>
            <a:chExt cx="428628" cy="21590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071934" y="1142984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071934" y="1357298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~PP831.WAV">
            <a:hlinkClick r:id="" action="ppaction://media"/>
          </p:cNvPr>
          <p:cNvPicPr>
            <a:picLocks noRot="1" noChangeAspect="1"/>
          </p:cNvPicPr>
          <p:nvPr>
            <a:wavAudioFile r:embed="rId2" name="~PP831.WAV"/>
          </p:nvPr>
        </p:nvPicPr>
        <p:blipFill>
          <a:blip r:embed="rId11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78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nnamed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196" y="357166"/>
            <a:ext cx="1714512" cy="1714512"/>
          </a:xfrm>
          <a:prstGeom prst="rect">
            <a:avLst/>
          </a:prstGeom>
        </p:spPr>
      </p:pic>
      <p:pic>
        <p:nvPicPr>
          <p:cNvPr id="7" name="Рисунок 6" descr="unname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500042"/>
            <a:ext cx="5715040" cy="2511492"/>
          </a:xfrm>
          <a:prstGeom prst="rect">
            <a:avLst/>
          </a:prstGeom>
        </p:spPr>
      </p:pic>
      <p:pic>
        <p:nvPicPr>
          <p:cNvPr id="8" name="Рисунок 7" descr="unnamed (2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3857628"/>
            <a:ext cx="6452022" cy="2230484"/>
          </a:xfrm>
          <a:prstGeom prst="rect">
            <a:avLst/>
          </a:prstGeom>
        </p:spPr>
      </p:pic>
      <p:pic>
        <p:nvPicPr>
          <p:cNvPr id="9" name="~PP491.WAV">
            <a:hlinkClick r:id="" action="ppaction://media"/>
          </p:cNvPr>
          <p:cNvPicPr>
            <a:picLocks noRot="1" noChangeAspect="1"/>
          </p:cNvPicPr>
          <p:nvPr>
            <a:wavAudioFile r:embed="rId1" name="~PP491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91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named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196" y="357166"/>
            <a:ext cx="1714512" cy="1714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571744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вычитании дробей с одинаковыми знаменателями находим разность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числителей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знаменатели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остаются без изменения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ozhieniie_i_vychitaniie_alghiebraichieskikh_drobiei_s_odinakovymi_znamienatieliami2 — коп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642918"/>
            <a:ext cx="3173494" cy="1500198"/>
          </a:xfrm>
          <a:prstGeom prst="rect">
            <a:avLst/>
          </a:prstGeom>
        </p:spPr>
      </p:pic>
      <p:pic>
        <p:nvPicPr>
          <p:cNvPr id="7" name="~PP2056.WAV">
            <a:hlinkClick r:id="" action="ppaction://media"/>
          </p:cNvPr>
          <p:cNvPicPr>
            <a:picLocks noRot="1" noChangeAspect="1"/>
          </p:cNvPicPr>
          <p:nvPr>
            <a:wavAudioFile r:embed="rId1" name="~PP2056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93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34" y="285728"/>
            <a:ext cx="1643074" cy="1643074"/>
          </a:xfrm>
          <a:prstGeom prst="rect">
            <a:avLst/>
          </a:prstGeom>
        </p:spPr>
      </p:pic>
      <p:pic>
        <p:nvPicPr>
          <p:cNvPr id="3" name="Рисунок 2" descr="132074.docx_html_31589f66 — копия (5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2714620"/>
            <a:ext cx="2858655" cy="1238751"/>
          </a:xfrm>
          <a:prstGeom prst="rect">
            <a:avLst/>
          </a:prstGeom>
        </p:spPr>
      </p:pic>
      <p:pic>
        <p:nvPicPr>
          <p:cNvPr id="4" name="Рисунок 3" descr="132074.docx_html_31589f66 — копия (7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642918"/>
            <a:ext cx="2858655" cy="1210164"/>
          </a:xfrm>
          <a:prstGeom prst="rect">
            <a:avLst/>
          </a:prstGeom>
        </p:spPr>
      </p:pic>
      <p:pic>
        <p:nvPicPr>
          <p:cNvPr id="5" name="Рисунок 4" descr="132074.docx_html_31589f66 — копия (3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4857760"/>
            <a:ext cx="2820540" cy="120063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428992" y="1142984"/>
            <a:ext cx="428628" cy="215902"/>
            <a:chOff x="4071934" y="1142984"/>
            <a:chExt cx="428628" cy="21590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4071934" y="1142984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071934" y="1357298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4643438" y="3286124"/>
            <a:ext cx="428628" cy="215902"/>
            <a:chOff x="4071934" y="1142984"/>
            <a:chExt cx="428628" cy="21590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071934" y="1142984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071934" y="1357298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6572264" y="5429264"/>
            <a:ext cx="428628" cy="215902"/>
            <a:chOff x="4071934" y="1142984"/>
            <a:chExt cx="428628" cy="21590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4071934" y="1142984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071934" y="1357298"/>
              <a:ext cx="42862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119563" y="571500"/>
          <a:ext cx="823912" cy="1500188"/>
        </p:xfrm>
        <a:graphic>
          <a:graphicData uri="http://schemas.openxmlformats.org/presentationml/2006/ole">
            <p:oleObj spid="_x0000_s16386" name="Формула" r:id="rId9" imgW="215640" imgH="39348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287963" y="2616200"/>
          <a:ext cx="774700" cy="1500188"/>
        </p:xfrm>
        <a:graphic>
          <a:graphicData uri="http://schemas.openxmlformats.org/presentationml/2006/ole">
            <p:oleObj spid="_x0000_s16387" name="Формула" r:id="rId10" imgW="203040" imgH="39348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7215206" y="4714884"/>
          <a:ext cx="823912" cy="1500188"/>
        </p:xfrm>
        <a:graphic>
          <a:graphicData uri="http://schemas.openxmlformats.org/presentationml/2006/ole">
            <p:oleObj spid="_x0000_s16388" name="Формула" r:id="rId11" imgW="215640" imgH="393480" progId="Equation.3">
              <p:embed/>
            </p:oleObj>
          </a:graphicData>
        </a:graphic>
      </p:graphicFrame>
      <p:pic>
        <p:nvPicPr>
          <p:cNvPr id="19" name="~PP1866.WAV">
            <a:hlinkClick r:id="" action="ppaction://media"/>
          </p:cNvPr>
          <p:cNvPicPr>
            <a:picLocks noRot="1" noChangeAspect="1"/>
          </p:cNvPicPr>
          <p:nvPr>
            <a:wavAudioFile r:embed="rId2" name="~PP1866.WAV"/>
          </p:nvPr>
        </p:nvPicPr>
        <p:blipFill>
          <a:blip r:embed="rId12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3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109</Words>
  <Application>Microsoft Office PowerPoint</Application>
  <PresentationFormat>Экран (4:3)</PresentationFormat>
  <Paragraphs>19</Paragraphs>
  <Slides>11</Slides>
  <Notes>0</Notes>
  <HiddenSlides>0</HiddenSlides>
  <MMClips>11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Формула</vt:lpstr>
      <vt:lpstr>Сложение и вычитание дробей с одинаковыми знаменателями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Пузанова</dc:creator>
  <cp:lastModifiedBy>Нина Пузанова</cp:lastModifiedBy>
  <cp:revision>26</cp:revision>
  <dcterms:created xsi:type="dcterms:W3CDTF">2020-06-10T14:00:46Z</dcterms:created>
  <dcterms:modified xsi:type="dcterms:W3CDTF">2020-06-13T06:05:18Z</dcterms:modified>
</cp:coreProperties>
</file>